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96BE-B7D2-F03A-226D-410484147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70500-8EDB-B479-0716-3D9ABD699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4A5F1-ABC6-54D6-00F1-2CCE2C6D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3E4DF-5CBA-7DC7-FBB9-12CADE3E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75259-FF6E-8540-900B-95A8D123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08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E911-1F4C-CAE3-638F-1C2941BA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827F6-2327-D39F-FCC2-CB32648E5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9E76D-F488-E453-F800-6876197B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10795-A617-9BDB-65DF-4A1AAC4B1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C06EF-001D-0789-4840-B750656F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29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31A7AA-1A77-A9E1-ED2B-829FD39F8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59711-DE10-60DA-D995-971882A1D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C4DF1-E167-9C61-E314-EF175CFC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5B96A-F1CD-D15C-F2B3-712FE7B8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2A1F2-6E0B-FA2F-A94F-81B9FC4F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83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8B7C-F9ED-E628-E41F-825EC4B5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A9358-2FDF-7907-626E-CCD529F74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36754-E301-C209-AD59-FB153CF5E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C883C-11B2-0BA2-92DD-0BA08D8B6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7643D-3AAC-6320-447D-613A8018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154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1C1-3F55-EA38-E827-A7D94875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D064B-0843-6CA9-C16A-5B8DF0956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6FE29-0D34-79D6-ADDC-609E1405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3BFF2-AA1F-D0EF-43E5-9591AD10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F0D58-BEFA-345B-93D8-460B1993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37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0B3A-7682-EAB5-9919-2CBD8769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FE8CB-7BAF-18F3-8AEB-E2580E35A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86BF3-EE06-644B-B8EF-D7063611A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172DF-EC68-D27E-EB30-666D978B2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6CCF4-61DA-6AF8-EC35-0D3A6C69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9790C-9366-5E53-BDCE-905E67C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80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30EA-7CBC-3CA9-72A3-DB8BFF8C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0D0FE-B60E-A6C5-7B50-9DFA2C1B9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4F25D-78BA-A81B-B914-067AB6B07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28B36-636D-C99E-22FB-F4DEE91CC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5C169-BE7E-0FD9-3C2D-D112EFACB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F58EF7-416D-8AA6-ADB4-BA2C03DC9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9AC8B-32B8-BC99-6DDB-C7B1B8E2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FBB37-FA60-9943-3315-2C4A5A5D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7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D85C-C1AA-5702-9BFA-7308ECC3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4A491-D661-C39C-A221-F51EB79A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D8197-F773-D6E0-5D25-A53D9E5D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65436-C597-6D34-CF12-182389703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65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E6E39-FF47-751D-3962-DB1798AB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064B0-8A1E-04D7-567F-F9F28547C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CC018-E262-A2D1-6CF5-1ED5196E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25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9D2B3-4C5B-B041-053D-102BC8A5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E4CE-1539-C5D8-7FD8-D0F7D519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314B5-CFFB-05C2-E060-9A3AB28F4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6A0C0-EC1C-99FA-EFF2-C9F5C3325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57607-B3D2-3D5D-D436-5BC33810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3D938-ECC8-6BBD-3CA9-92837F73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604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4610-EC8D-9D78-8839-9ADEF1C4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59161-FA62-8D85-114E-309BE4949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ECDAD-3467-9A78-F12B-9BCEC125B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6E465-5325-B688-0584-A8414545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22C5A-2A97-4F1C-6FD9-DDE1AF53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1D3DE-57D9-CB3D-0B19-05067BCF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2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15F0D-C872-5397-42DB-A9A417C9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E6A2C-CC75-005B-EA85-B66F1E355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A9DF4-BF62-D8EE-12E7-4C89B0024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9593E-497D-4F2A-BBC1-7C187204A27B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A36D6-4AB4-AE03-BA6E-43E8F7212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C35C9-05A8-9A35-05DB-8E4EA4078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37821-7E21-4910-A0C2-886FC8B25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08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5D67-B7A3-CCCB-C763-A51048C93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6D2A6-E872-2564-F7EC-E6D74DB34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6BA09-003E-D659-7E73-F968C5252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231E-CE63-ED9D-7E80-48997CE53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763CE-0EA2-3C45-3C41-D781C6E56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D4A8D-A9D3-6F6F-6AA6-4E69054A8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8F78C-FF24-EE62-3520-92FFA188C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3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639A9-E4C9-733E-AEBB-744DEF5C9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41A3D-9188-274C-F3E5-3CF091BBF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7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BB8C5-D3B4-ED89-3D54-5EE4C5542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9D3E7-7D27-BBB5-40D1-C124D012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2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185-5D35-DE0B-0583-B38EFB4FD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53B06-BE8B-FE97-F11F-B86DCB260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4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7B6FE-81E5-A694-BBC1-C1336E33B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9F9FF-F677-1395-32B1-C721295C3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1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EE1F8-0542-FCD9-7E53-AC4D419AB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7B04C-DC3A-0851-EDBD-82D053620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2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AE6B3-B0C2-08D2-F7A4-37B6F495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2F670-577A-8AE4-EDA6-136F0D1F4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0B38D-3AE8-74EB-95D3-1F26B47B3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B23C2-653D-4C66-A7EE-E35891043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43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4BB13-D647-389A-DBF6-594ECD30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E1FE4-5C2C-A959-6231-EFA28204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2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805B5-1E0C-57F4-6314-F7F13684D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06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172F8-CA34-C887-353D-7D4AFD221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40C19-8004-43DC-317F-EBA160C44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06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AAEE2-9814-B1C9-AE5E-7ADDFBF4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30333-11E9-59A1-FAE2-2E5BCC463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98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B014-D3D9-1EB0-8B17-C83EBDBCA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223CA-F75E-2BAE-626A-FEE6809D2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38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DDFD-0468-02DA-C5A0-2818657D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6C8F9-849D-1116-A24E-CA924CE7F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9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F59B3-7030-0781-C908-1AAAF965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435DB-4E51-E242-49FC-B222FA18C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7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CC92E-90C9-073C-355D-5FBA103F9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0D3A1-4151-72B1-28BD-E787B153E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6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618F9-F59F-F645-B515-A3985F40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88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0F845-AB05-1D32-F121-0A056B98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DBA5A-0A6B-98DA-499D-1540F8BC6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4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B5BC8-1D87-505D-D933-9F58DB0E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BC750-2471-326B-01C0-5FEAEB6C3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9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1115-F5C1-7E27-BBDB-74B8FBD4A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3FAFF-EC4F-56CD-44D1-B656E16E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8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28088-4174-63BC-091A-55C4BAE6C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B059B-9DF1-82EF-C1BC-DD988A9AF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1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HETVI SHAH</dc:creator>
  <cp:lastModifiedBy>HETVI SHAH</cp:lastModifiedBy>
  <cp:revision>1</cp:revision>
  <dcterms:created xsi:type="dcterms:W3CDTF">2024-10-23T08:51:31Z</dcterms:created>
  <dcterms:modified xsi:type="dcterms:W3CDTF">2024-10-23T08:51:35Z</dcterms:modified>
</cp:coreProperties>
</file>